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1" r:id="rId9"/>
    <p:sldId id="265" r:id="rId10"/>
    <p:sldId id="267" r:id="rId11"/>
    <p:sldId id="268" r:id="rId12"/>
    <p:sldId id="266" r:id="rId13"/>
    <p:sldId id="269" r:id="rId14"/>
    <p:sldId id="275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B04D9-1DB5-4D71-8FB6-2D8A17630883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17F75-D461-4F3C-8CD5-4F4BDE92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786DDDE-3C24-42F7-AD86-2E9235749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043608" y="75905"/>
            <a:ext cx="7056784" cy="468052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практике с детьми старшего дошкольного возраста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792088"/>
          </a:xfrm>
        </p:spPr>
        <p:txBody>
          <a:bodyPr/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 «Детский сад №1 г. Киренск»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5085184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Подготовил воспитатель: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Почевалова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Людмила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Юрьеевна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62373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476672"/>
            <a:ext cx="838842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Современные  требования, предъявляемые государством к качеству образовательно – воспитательной деятельности в детском саду, подразумевают, что педагогу необходимо постоянно заниматься самообразованием, повышать свой уровень профессиональной компетентности и  владеть необходимыми образовательными технологиями.</a:t>
            </a:r>
          </a:p>
          <a:p>
            <a:pPr indent="45720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связи с внедрением ФГОС дошкольного образования каждый педагог ищет новые подходы, идеи , формы и методы в своей педагогической деятельности, которые  были бы интересны дошкольникам и соответствовали бы их возрасту, и наиболее эффективно бы решали  педагогические, образовательные и воспитательные задачи.</a:t>
            </a:r>
          </a:p>
          <a:p>
            <a:pPr indent="45720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себя я выбрала новую технологию, интересное методическое  пособие  – 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9288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lapbook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) - в дословном переводе с английского значит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«наколенная книга»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lap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колени,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книга). 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b="1" u="sng" dirty="0" err="1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lapbook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или как его еще называют 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или интерактивная папка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 это самодельная бумажная книжечка с кармашками, дверками, окошками, подвижными деталями, которые ребенок может доставать, перекладывать, складывать по своему усмотрению.</a:t>
            </a:r>
          </a:p>
          <a:p>
            <a:pPr fontAlgn="base"/>
            <a:endParaRPr lang="ru-RU" sz="2800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fontAlgn="base"/>
            <a:endParaRPr lang="ru-RU" sz="2800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 fontAlgn="base"/>
            <a:endParaRPr lang="ru-RU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 fontAlgn="base"/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 fontAlgn="base"/>
            <a:endParaRPr lang="ru-RU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 fontAlgn="base"/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fontAlgn="base"/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fontAlgn="base"/>
            <a:endParaRPr lang="ru-RU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fontAlgn="base"/>
            <a:endParaRPr lang="ru-RU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fontAlgn="base"/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 сравнительно новое средство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Впервые создавать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лэпбуки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начали американцы.            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 </a:t>
            </a:r>
          </a:p>
        </p:txBody>
      </p:sp>
      <p:pic>
        <p:nvPicPr>
          <p:cNvPr id="4" name="Picture 2" descr="C:\Users\Оля\Desktop\Почевалова\IMG_20220208_0932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0" b="15486"/>
          <a:stretch/>
        </p:blipFill>
        <p:spPr bwMode="auto">
          <a:xfrm>
            <a:off x="1619672" y="3140968"/>
            <a:ext cx="6264696" cy="241006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68152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разновидность метода проекта. Создание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содержит все этапы проекта: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целеполагание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(выбор темы)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разработка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(составление плана)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выполнение (практическая часть)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подведение итогов. </a:t>
            </a:r>
          </a:p>
          <a:p>
            <a:endParaRPr lang="ru-RU" dirty="0"/>
          </a:p>
        </p:txBody>
      </p:sp>
      <p:pic>
        <p:nvPicPr>
          <p:cNvPr id="4" name="Picture 3" descr="C:\Users\Оля\Desktop\Почевалова\IMG_20220208_0940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41"/>
          <a:stretch/>
        </p:blipFill>
        <p:spPr bwMode="auto">
          <a:xfrm>
            <a:off x="4499992" y="3356992"/>
            <a:ext cx="4248472" cy="311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129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 отвечает всем требованиям ФГОС ДО к предметно-развивающей среде.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340769"/>
            <a:ext cx="820891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Лэпбук 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-информативен;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полифункционален: способствует развитию творчества, воображения.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-пригоден к использованию одновременно группой детей (в том числе с участием взрослого как играющего партнера);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-обладает дидактическими свойствами, несет в себе способы ознакомления с цветом, формой и т.д.;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-является средством художественно-эстетического развития ребенка, приобщает его к миру искусства;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-вариативной (есть несколько вариантов использования каждой его части);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-его структура и содержание доступны детям дошкольного возраста;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-обеспечивает игровую, познавательную, исследовательскую и творческую активность всех воспитанников.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Чем привлекательна данная форма работы?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071546"/>
            <a:ext cx="8136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  Лэпбук помогает ребенку по своему желанию организовать информацию по интересующей его теме, лучше понять и запомнить материал.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2.  Это отличный способ для повторения пройденного материала. В любое удобное время ребенок просто открывает Лэпбук и с радостью повторяет пройденное, рассматривая сделанную своими же руками книжку.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3. Ребенок может самостоятельно собирать и организовывать  информацию.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4.  При создании лэпбука можно выбрать задания под силу каждому (для малышей – кармашки с карточками или фигурками животных, например, а старшим детям – задания, подразумевающие умение писать и т.д.)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 Создание лэпбука является одним из видов совместной деятельности взрослого и детей. А может быть еще и формой представления итогов проекта или тематической недели. 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55126"/>
            <a:ext cx="7772400" cy="2921945"/>
          </a:xfrm>
        </p:spPr>
        <p:txBody>
          <a:bodyPr/>
          <a:lstStyle/>
          <a:p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1. Лэпбук –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активизирует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у детей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интерес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к познавательной деятельности;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2. Появляется возможность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проявить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себя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каждому ребёнку!</a:t>
            </a:r>
            <a:b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3.  Помогает детям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лучше понять и запомнить информацию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(особенно, если ребёнок 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визуал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4.  Лэпбук – позволяет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сохранить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собранный </a:t>
            </a:r>
            <a: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  <a:t>материал;</a:t>
            </a:r>
            <a:br>
              <a:rPr lang="ru-RU" sz="2000" b="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altLang="ru-RU" sz="2000" b="0" dirty="0" smtClean="0">
                <a:latin typeface="Times New Roman" pitchFamily="18" charset="0"/>
                <a:cs typeface="Times New Roman" pitchFamily="18" charset="0"/>
              </a:rPr>
              <a:t>Это просто </a:t>
            </a:r>
            <a:r>
              <a:rPr lang="ru-RU" altLang="ru-RU" sz="2000" b="0" u="sng" dirty="0" smtClean="0">
                <a:latin typeface="Times New Roman" pitchFamily="18" charset="0"/>
                <a:cs typeface="Times New Roman" pitchFamily="18" charset="0"/>
              </a:rPr>
              <a:t>интересное и творческое занятие</a:t>
            </a:r>
            <a:r>
              <a:rPr lang="ru-RU" altLang="ru-RU" sz="2000" b="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85729"/>
            <a:ext cx="8496943" cy="983031"/>
          </a:xfrm>
        </p:spPr>
        <p:txBody>
          <a:bodyPr/>
          <a:lstStyle/>
          <a:p>
            <a:pPr lvl="0" algn="ctr"/>
            <a:endParaRPr lang="ru-RU" sz="48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ctr"/>
            <a:endParaRPr lang="ru-RU" sz="48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ctr"/>
            <a:endParaRPr lang="ru-RU" sz="48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ctr"/>
            <a:endParaRPr lang="ru-RU" sz="48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ctr"/>
            <a:endParaRPr lang="ru-RU" sz="48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ctr"/>
            <a:endParaRPr lang="ru-RU" sz="32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Практическая значимость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                                                                                           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00230" y="7857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можно использовать: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изучении новой темы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закреплении полученных знаний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свободной деятельности детей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итог проекта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работе с родителями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Оля\Pictures\лепбуки\IMG_20220207_1533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268760"/>
            <a:ext cx="1612510" cy="239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Оля\Pictures\лепбуки\IMG_20220207_1534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401" y="3284984"/>
            <a:ext cx="1805272" cy="252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Оля\Pictures\лепбуки\IMG_20220207_1534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42415"/>
            <a:ext cx="1724613" cy="252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6100" y="1412776"/>
            <a:ext cx="76583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Воспитанник- педагог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-образовательная деятельность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Педагог-родитель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-установление партнерских отношений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Родитель-воспитанник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-использование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проектной деятельности (моя семья, мой город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т.п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-для закрепления пройденного    материала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2548" y="428604"/>
            <a:ext cx="6399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«Творческое взаимодействие» в модели Дети-Родители- Педагоги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9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9067" y="37982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Значение для ребёнка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80728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способствует пониманию и запоминанию информации по изучаемой теме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способствует приобретению ребенком навыков самостоятельного сбора и организации информации по изучаемой теме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способствует повторению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закреплению материала по пройденной теме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42661" y="3244334"/>
            <a:ext cx="3833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Значение для педагога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376755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способствует организации материала по изучаемой теме в рамках комплексно-тематического планирования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способствует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организации индивидуальной и самостоятельной работы  с детьми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способствует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оформлению результатов совместной проектной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я\Pictures\лепбуки\IMG_20220207_153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8" y="332656"/>
            <a:ext cx="5981652" cy="282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Оля\Pictures\лепбуки\IMG_20220207_1536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95" y="3645024"/>
            <a:ext cx="6390232" cy="286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я\Pictures\лепбуки\IMG_20220207_1538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4219744" cy="348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Оля\Pictures\лепбуки\IMG_20220207_153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01008"/>
            <a:ext cx="4756140" cy="304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я\Pictures\лепбуки\IMG_20220207_154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74" y="0"/>
            <a:ext cx="9195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204864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 — это не просто метод, помогающий закрепить и отработать полученные знания, это полет фантазии, который может дать непредсказуемые результаты, это исследование, которые однажды начавшись, будет продолжаться всю жизнь, ведь если посеять в ребенке «зерно» открытия и исследования, оно будет расти и увеличиваться. Задача воспитателя лишь придавать детям уверенности в своих силах и правильно мотивировать на открытие новых горизонтов.</a:t>
            </a:r>
          </a:p>
        </p:txBody>
      </p:sp>
    </p:spTree>
    <p:extLst>
      <p:ext uri="{BB962C8B-B14F-4D97-AF65-F5344CB8AC3E}">
        <p14:creationId xmlns:p14="http://schemas.microsoft.com/office/powerpoint/2010/main" val="1393416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270892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Спасибо за внимание!</a:t>
            </a:r>
            <a:endParaRPr lang="ru-RU" sz="3600" b="1" i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658</TotalTime>
  <Words>424</Words>
  <Application>Microsoft Office PowerPoint</Application>
  <PresentationFormat>Экран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Batang</vt:lpstr>
      <vt:lpstr>Georgia</vt:lpstr>
      <vt:lpstr>Times New Roman</vt:lpstr>
      <vt:lpstr>Wingdings</vt:lpstr>
      <vt:lpstr>Тема11</vt:lpstr>
      <vt:lpstr>  Использование лэпбуков в практике с детьми старшего дошкольного возраста</vt:lpstr>
      <vt:lpstr>Презентация PowerPoint</vt:lpstr>
      <vt:lpstr>Презентация PowerPoint</vt:lpstr>
      <vt:lpstr>Лэпбук – разновидность метода проекта. Создание лэпбука содержит все этапы проекта: </vt:lpstr>
      <vt:lpstr>Презентация PowerPoint</vt:lpstr>
      <vt:lpstr>Презентация PowerPoint</vt:lpstr>
      <vt:lpstr>1. Лэпбук – активизирует у детей интерес к познавательной деятельности; 2. Появляется возможность проявить себя каждому ребёнку! 3.  Помогает детям лучше понять и запомнить информацию (особенно, если ребёнок визуал) 4.  Лэпбук – позволяет сохранить собранный материал; 5. Это просто интересное и творческое занятие!   </vt:lpstr>
      <vt:lpstr>Лэпбук можно использовать: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воспитателя средней группы МБДОУ №26 г.Уфы Гариповой Зульфии Варисовны</dc:title>
  <dc:creator>USER</dc:creator>
  <cp:lastModifiedBy>Пользователь Windows</cp:lastModifiedBy>
  <cp:revision>61</cp:revision>
  <dcterms:created xsi:type="dcterms:W3CDTF">2019-01-13T17:35:45Z</dcterms:created>
  <dcterms:modified xsi:type="dcterms:W3CDTF">2022-02-24T06:27:21Z</dcterms:modified>
</cp:coreProperties>
</file>